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9" r:id="rId4"/>
    <p:sldId id="261" r:id="rId5"/>
    <p:sldId id="276" r:id="rId6"/>
    <p:sldId id="264" r:id="rId7"/>
    <p:sldId id="265" r:id="rId8"/>
    <p:sldId id="258" r:id="rId9"/>
    <p:sldId id="273" r:id="rId10"/>
    <p:sldId id="269" r:id="rId11"/>
    <p:sldId id="263" r:id="rId12"/>
    <p:sldId id="268" r:id="rId13"/>
    <p:sldId id="272" r:id="rId14"/>
    <p:sldId id="260" r:id="rId15"/>
    <p:sldId id="270" r:id="rId16"/>
    <p:sldId id="278" r:id="rId17"/>
    <p:sldId id="266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BE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866-327B-4F30-BA67-973B7906A157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D601-B948-4B8F-9619-04B7B780F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866-327B-4F30-BA67-973B7906A157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D601-B948-4B8F-9619-04B7B780F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866-327B-4F30-BA67-973B7906A157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D601-B948-4B8F-9619-04B7B780F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866-327B-4F30-BA67-973B7906A157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D601-B948-4B8F-9619-04B7B780F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866-327B-4F30-BA67-973B7906A157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D601-B948-4B8F-9619-04B7B780F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866-327B-4F30-BA67-973B7906A157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D601-B948-4B8F-9619-04B7B780F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866-327B-4F30-BA67-973B7906A157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D601-B948-4B8F-9619-04B7B780F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866-327B-4F30-BA67-973B7906A157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D601-B948-4B8F-9619-04B7B780F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866-327B-4F30-BA67-973B7906A157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D601-B948-4B8F-9619-04B7B780F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866-327B-4F30-BA67-973B7906A157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D601-B948-4B8F-9619-04B7B780F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2866-327B-4F30-BA67-973B7906A157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D601-B948-4B8F-9619-04B7B780F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C2866-327B-4F30-BA67-973B7906A157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2D601-B948-4B8F-9619-04B7B780F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векторная, графика, велосипед, девушка, цветы, бабоч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32" cy="722617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143372" y="0"/>
            <a:ext cx="50720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я провел лето 2024»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" y="0"/>
            <a:ext cx="914295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26888"/>
            <a:ext cx="4968552" cy="83671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accent6"/>
                </a:solidFill>
              </a:rPr>
              <a:t>Отражение </a:t>
            </a:r>
            <a:r>
              <a:rPr lang="ru-RU" sz="3200" dirty="0" smtClean="0">
                <a:solidFill>
                  <a:schemeClr val="accent6"/>
                </a:solidFill>
              </a:rPr>
              <a:t>Байкала</a:t>
            </a:r>
            <a:br>
              <a:rPr lang="ru-RU" sz="3200" dirty="0" smtClean="0">
                <a:solidFill>
                  <a:schemeClr val="accent6"/>
                </a:solidFill>
              </a:rPr>
            </a:br>
            <a:r>
              <a:rPr lang="ru-RU" sz="3200" dirty="0" smtClean="0">
                <a:solidFill>
                  <a:schemeClr val="accent6"/>
                </a:solidFill>
              </a:rPr>
              <a:t> </a:t>
            </a:r>
            <a:r>
              <a:rPr lang="ru-RU" sz="3200" dirty="0" err="1">
                <a:solidFill>
                  <a:schemeClr val="accent6"/>
                </a:solidFill>
              </a:rPr>
              <a:t>Чупина</a:t>
            </a:r>
            <a:r>
              <a:rPr lang="ru-RU" sz="3200" dirty="0">
                <a:solidFill>
                  <a:schemeClr val="accent6"/>
                </a:solidFill>
              </a:rPr>
              <a:t> Полина 6Г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8086" y="2681536"/>
            <a:ext cx="4427984" cy="1296144"/>
          </a:xfrm>
        </p:spPr>
        <p:txBody>
          <a:bodyPr>
            <a:noAutofit/>
          </a:bodyPr>
          <a:lstStyle/>
          <a:p>
            <a:r>
              <a:rPr lang="ru-RU" dirty="0" smtClean="0"/>
              <a:t>«Дружба </a:t>
            </a:r>
            <a:r>
              <a:rPr lang="ru-RU" dirty="0"/>
              <a:t>никогда не выйдет из </a:t>
            </a:r>
            <a:r>
              <a:rPr lang="ru-RU" dirty="0" smtClean="0"/>
              <a:t>моды»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Кузнецова Ника</a:t>
            </a:r>
            <a:br>
              <a:rPr lang="ru-RU" dirty="0" smtClean="0"/>
            </a:br>
            <a:r>
              <a:rPr lang="ru-RU" dirty="0" smtClean="0"/>
              <a:t>2А класс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86" y="-99392"/>
            <a:ext cx="4572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2286" y="1844824"/>
            <a:ext cx="3381714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>Шнейдер Лиза,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5 </a:t>
            </a:r>
            <a:r>
              <a:rPr lang="ru-RU" sz="3600" dirty="0"/>
              <a:t>г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64096" y="820575"/>
            <a:ext cx="6912768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2636912"/>
            <a:ext cx="3419872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«Грибная охота»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err="1" smtClean="0">
                <a:solidFill>
                  <a:srgbClr val="002060"/>
                </a:solidFill>
              </a:rPr>
              <a:t>Мироманов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Дима,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5 </a:t>
            </a:r>
            <a:r>
              <a:rPr lang="ru-RU" dirty="0">
                <a:solidFill>
                  <a:srgbClr val="002060"/>
                </a:solidFill>
              </a:rPr>
              <a:t>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28322" y="857249"/>
            <a:ext cx="6857992" cy="514349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348880"/>
            <a:ext cx="3240360" cy="137723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«Волшебное </a:t>
            </a:r>
            <a:r>
              <a:rPr lang="ru-RU" sz="3600" dirty="0"/>
              <a:t>сияние заходящего </a:t>
            </a:r>
            <a:r>
              <a:rPr lang="ru-RU" sz="3600" dirty="0" smtClean="0"/>
              <a:t>солнца»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err="1" smtClean="0"/>
              <a:t>Чупин</a:t>
            </a:r>
            <a:r>
              <a:rPr lang="ru-RU" sz="3600" dirty="0" smtClean="0"/>
              <a:t> Лев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3600" dirty="0"/>
              <a:t>3 Г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-18210"/>
            <a:ext cx="51450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1189" y="2353771"/>
            <a:ext cx="399593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«Вечер </a:t>
            </a:r>
            <a:r>
              <a:rPr lang="ru-RU" dirty="0"/>
              <a:t>в </a:t>
            </a:r>
            <a:r>
              <a:rPr lang="ru-RU" dirty="0" err="1"/>
              <a:t>Баргузинском</a:t>
            </a:r>
            <a:r>
              <a:rPr lang="ru-RU" dirty="0"/>
              <a:t> </a:t>
            </a:r>
            <a:r>
              <a:rPr lang="ru-RU" dirty="0" smtClean="0"/>
              <a:t>заливе»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Сельващук</a:t>
            </a:r>
            <a:r>
              <a:rPr lang="ru-RU" dirty="0" smtClean="0"/>
              <a:t> </a:t>
            </a:r>
            <a:r>
              <a:rPr lang="ru-RU" dirty="0"/>
              <a:t>Иван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3Д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8697" y="874193"/>
            <a:ext cx="6993543" cy="5245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36912"/>
            <a:ext cx="3869911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Кречетова </a:t>
            </a:r>
            <a:r>
              <a:rPr lang="ru-RU" sz="3600" dirty="0"/>
              <a:t>Мария, 9Г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«Озеро Серебряное»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155" y="-425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" y="0"/>
            <a:ext cx="914345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459432"/>
            <a:ext cx="9143727" cy="2016224"/>
          </a:xfrm>
        </p:spPr>
        <p:txBody>
          <a:bodyPr>
            <a:normAutofit/>
          </a:bodyPr>
          <a:lstStyle/>
          <a:p>
            <a:r>
              <a:rPr lang="ru-RU" sz="2400" dirty="0"/>
              <a:t>Медитация в горах  тропического леса </a:t>
            </a:r>
            <a:r>
              <a:rPr lang="ru-RU" sz="2400" dirty="0" err="1"/>
              <a:t>Яноды</a:t>
            </a:r>
            <a:r>
              <a:rPr lang="ru-RU" sz="2400" dirty="0"/>
              <a:t>, в поисках </a:t>
            </a:r>
            <a:r>
              <a:rPr lang="ru-RU" sz="2400" dirty="0" err="1"/>
              <a:t>Дзена</a:t>
            </a:r>
            <a:r>
              <a:rPr lang="ru-RU" sz="2400" dirty="0"/>
              <a:t> на  о. </a:t>
            </a:r>
            <a:r>
              <a:rPr lang="ru-RU" sz="2400" dirty="0" err="1"/>
              <a:t>Хайнань</a:t>
            </a:r>
            <a:r>
              <a:rPr lang="ru-RU" sz="2400" dirty="0"/>
              <a:t>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Бологова </a:t>
            </a:r>
            <a:r>
              <a:rPr lang="ru-RU" sz="2400" dirty="0" err="1"/>
              <a:t>Арианна</a:t>
            </a:r>
            <a:r>
              <a:rPr lang="ru-RU" sz="2400" dirty="0"/>
              <a:t> 9В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012" y="2708920"/>
            <a:ext cx="3816424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«Голубь мира»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Яманов Никита,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5в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57" y="-8767"/>
            <a:ext cx="4683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24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векторная, графика, велосипед, девушка, цветы, бабоч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171400"/>
            <a:ext cx="9144032" cy="7226173"/>
          </a:xfrm>
          <a:prstGeom prst="rect">
            <a:avLst/>
          </a:prstGeom>
          <a:noFill/>
        </p:spPr>
      </p:pic>
      <p:pic>
        <p:nvPicPr>
          <p:cNvPr id="16388" name="Picture 4" descr="Картинки по запросу заставка фотоконкурс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4" t="13332" b="6668"/>
          <a:stretch>
            <a:fillRect/>
          </a:stretch>
        </p:blipFill>
        <p:spPr bwMode="auto">
          <a:xfrm>
            <a:off x="2977449" y="4581128"/>
            <a:ext cx="6166551" cy="22768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143372" y="0"/>
            <a:ext cx="50720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я провел лето 2024»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716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226" y="-56299"/>
            <a:ext cx="9118622" cy="86409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6"/>
                </a:solidFill>
              </a:rPr>
              <a:t>Увидеть радугу. Долина реки Орхон. </a:t>
            </a:r>
            <a:r>
              <a:rPr lang="ru-RU" sz="3200" dirty="0" smtClean="0">
                <a:solidFill>
                  <a:schemeClr val="accent6"/>
                </a:solidFill>
              </a:rPr>
              <a:t>Монголия. </a:t>
            </a:r>
            <a:r>
              <a:rPr lang="ru-RU" sz="3200" dirty="0" err="1" smtClean="0">
                <a:solidFill>
                  <a:schemeClr val="accent6"/>
                </a:solidFill>
              </a:rPr>
              <a:t>Церковникова</a:t>
            </a:r>
            <a:r>
              <a:rPr lang="ru-RU" sz="3200" dirty="0" smtClean="0">
                <a:solidFill>
                  <a:schemeClr val="accent6"/>
                </a:solidFill>
              </a:rPr>
              <a:t> Алёна, 6Г</a:t>
            </a:r>
            <a:endParaRPr lang="ru-RU" sz="3200" dirty="0">
              <a:solidFill>
                <a:schemeClr val="accent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797"/>
            <a:ext cx="9144000" cy="6104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36912"/>
            <a:ext cx="3997076" cy="1143000"/>
          </a:xfrm>
        </p:spPr>
        <p:txBody>
          <a:bodyPr>
            <a:noAutofit/>
          </a:bodyPr>
          <a:lstStyle/>
          <a:p>
            <a:r>
              <a:rPr lang="ru-RU" dirty="0"/>
              <a:t>Море, море</a:t>
            </a:r>
            <a:r>
              <a:rPr lang="ru-RU" dirty="0" smtClean="0"/>
              <a:t>...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Меньшенина</a:t>
            </a:r>
            <a:r>
              <a:rPr lang="ru-RU" dirty="0" smtClean="0"/>
              <a:t> </a:t>
            </a:r>
            <a:r>
              <a:rPr lang="ru-RU" dirty="0"/>
              <a:t>Надежда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7Б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2276872"/>
            <a:ext cx="3267620" cy="157304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«Лучше </a:t>
            </a:r>
            <a:r>
              <a:rPr lang="ru-RU" sz="3200" dirty="0"/>
              <a:t>гор могут быть только горы, на которых ты еще не </a:t>
            </a:r>
            <a:r>
              <a:rPr lang="ru-RU" sz="3200" dirty="0" smtClean="0"/>
              <a:t>бывал»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/>
              <a:t>Островские </a:t>
            </a:r>
            <a:r>
              <a:rPr lang="ru-RU" sz="3200" dirty="0" smtClean="0"/>
              <a:t>Лиза </a:t>
            </a:r>
            <a:r>
              <a:rPr lang="ru-RU" sz="3200" dirty="0"/>
              <a:t>и Ксюша 2в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-171400"/>
            <a:ext cx="9358346" cy="1143000"/>
          </a:xfrm>
        </p:spPr>
        <p:txBody>
          <a:bodyPr>
            <a:normAutofit/>
          </a:bodyPr>
          <a:lstStyle/>
          <a:p>
            <a:r>
              <a:rPr lang="ru-RU" sz="3200" dirty="0"/>
              <a:t>Круги на воде.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Колмаков </a:t>
            </a:r>
            <a:r>
              <a:rPr lang="ru-RU" sz="3200" dirty="0"/>
              <a:t>Артём 1Б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60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15147" y="6346309"/>
            <a:ext cx="3692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Колмакова Софья - выпускница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207" y="5949280"/>
            <a:ext cx="8524822" cy="79208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dirty="0" smtClean="0"/>
              <a:t>«Закат </a:t>
            </a:r>
            <a:r>
              <a:rPr lang="ru-RU" sz="3200" dirty="0"/>
              <a:t>на пляже </a:t>
            </a:r>
            <a:r>
              <a:rPr lang="ru-RU" sz="3200" dirty="0" smtClean="0"/>
              <a:t>Горячинска» </a:t>
            </a:r>
            <a:br>
              <a:rPr lang="ru-RU" sz="3200" dirty="0" smtClean="0"/>
            </a:br>
            <a:r>
              <a:rPr lang="ru-RU" sz="3200" dirty="0" smtClean="0"/>
              <a:t>Петрова Кристина,3б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070" y="2564904"/>
            <a:ext cx="3600400" cy="1411660"/>
          </a:xfrm>
        </p:spPr>
        <p:txBody>
          <a:bodyPr>
            <a:noAutofit/>
          </a:bodyPr>
          <a:lstStyle/>
          <a:p>
            <a:r>
              <a:rPr lang="ru-RU" sz="3600" dirty="0" smtClean="0"/>
              <a:t>«Думаю</a:t>
            </a:r>
            <a:r>
              <a:rPr lang="ru-RU" sz="3600" dirty="0"/>
              <a:t>, каким грузовиком вывозить </a:t>
            </a:r>
            <a:r>
              <a:rPr lang="ru-RU" sz="3600" dirty="0" smtClean="0"/>
              <a:t>урожай»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err="1" smtClean="0"/>
              <a:t>Углицкая</a:t>
            </a:r>
            <a:r>
              <a:rPr lang="ru-RU" sz="3600" dirty="0" smtClean="0"/>
              <a:t> Ульяна</a:t>
            </a:r>
            <a:br>
              <a:rPr lang="ru-RU" sz="3600" dirty="0" smtClean="0"/>
            </a:br>
            <a:r>
              <a:rPr lang="ru-RU" sz="3600" dirty="0" smtClean="0"/>
              <a:t>3В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5248" y="724136"/>
            <a:ext cx="7164288" cy="5373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2839" y="2348880"/>
            <a:ext cx="3213612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«А </a:t>
            </a:r>
            <a:r>
              <a:rPr lang="ru-RU" sz="3600" dirty="0"/>
              <a:t>черный лебедь на пруду</a:t>
            </a:r>
            <a:r>
              <a:rPr lang="ru-RU" sz="3600" dirty="0" smtClean="0"/>
              <a:t>...»</a:t>
            </a:r>
            <a:br>
              <a:rPr lang="ru-RU" sz="3600" dirty="0" smtClean="0"/>
            </a:br>
            <a:r>
              <a:rPr lang="ru-RU" sz="3600" dirty="0" smtClean="0"/>
              <a:t>Давыдова</a:t>
            </a:r>
            <a:br>
              <a:rPr lang="ru-RU" sz="3600" dirty="0" smtClean="0"/>
            </a:br>
            <a:r>
              <a:rPr lang="ru-RU" sz="3600" dirty="0" smtClean="0"/>
              <a:t>Дарья</a:t>
            </a:r>
            <a:br>
              <a:rPr lang="ru-RU" sz="3600" dirty="0" smtClean="0"/>
            </a:br>
            <a:r>
              <a:rPr lang="ru-RU" sz="3600" dirty="0" smtClean="0"/>
              <a:t>5в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9163" y="732314"/>
            <a:ext cx="7029400" cy="527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122</Words>
  <Application>Microsoft Office PowerPoint</Application>
  <PresentationFormat>Экран (4:3)</PresentationFormat>
  <Paragraphs>19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Georgia</vt:lpstr>
      <vt:lpstr>Тема Office</vt:lpstr>
      <vt:lpstr>Презентация PowerPoint</vt:lpstr>
      <vt:lpstr>Презентация PowerPoint</vt:lpstr>
      <vt:lpstr>Увидеть радугу. Долина реки Орхон. Монголия. Церковникова Алёна, 6Г</vt:lpstr>
      <vt:lpstr>Море, море...  Меньшенина Надежда  7Б</vt:lpstr>
      <vt:lpstr>«Лучше гор могут быть только горы, на которых ты еще не бывал»   Островские Лиза и Ксюша 2в</vt:lpstr>
      <vt:lpstr>Круги на воде.  Колмаков Артём 1Б </vt:lpstr>
      <vt:lpstr>«Закат на пляже Горячинска»  Петрова Кристина,3б</vt:lpstr>
      <vt:lpstr>«Думаю, каким грузовиком вывозить урожай»  Углицкая Ульяна 3В</vt:lpstr>
      <vt:lpstr>«А черный лебедь на пруду...» Давыдова Дарья 5в</vt:lpstr>
      <vt:lpstr>Отражение Байкала  Чупина Полина 6Г</vt:lpstr>
      <vt:lpstr>«Дружба никогда не выйдет из моды»  Кузнецова Ника 2А класс </vt:lpstr>
      <vt:lpstr> Шнейдер Лиза,  5 г</vt:lpstr>
      <vt:lpstr>«Грибная охота»  Мироманов Дима,  5 В</vt:lpstr>
      <vt:lpstr>«Волшебное сияние заходящего солнца»  Чупин Лев  3 Г</vt:lpstr>
      <vt:lpstr>«Вечер в Баргузинском заливе»  Сельващук Иван  3Д</vt:lpstr>
      <vt:lpstr>Кречетова Мария, 9Г   «Озеро Серебряное»</vt:lpstr>
      <vt:lpstr>Медитация в горах  тропического леса Яноды, в поисках Дзена на  о. Хайнань.  Бологова Арианна 9В</vt:lpstr>
      <vt:lpstr>«Голубь мира»  Яманов Никита,  5в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Давыдова</dc:creator>
  <cp:lastModifiedBy>Островская Анастасия Владимировна</cp:lastModifiedBy>
  <cp:revision>45</cp:revision>
  <dcterms:created xsi:type="dcterms:W3CDTF">2017-12-06T03:46:37Z</dcterms:created>
  <dcterms:modified xsi:type="dcterms:W3CDTF">2025-01-09T07:58:32Z</dcterms:modified>
</cp:coreProperties>
</file>